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355" r:id="rId5"/>
    <p:sldId id="379" r:id="rId6"/>
    <p:sldId id="380" r:id="rId7"/>
    <p:sldId id="381" r:id="rId8"/>
    <p:sldId id="382" r:id="rId9"/>
    <p:sldId id="383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5026" autoAdjust="0"/>
  </p:normalViewPr>
  <p:slideViewPr>
    <p:cSldViewPr snapToGrid="0">
      <p:cViewPr varScale="1">
        <p:scale>
          <a:sx n="102" d="100"/>
          <a:sy n="102" d="100"/>
        </p:scale>
        <p:origin x="834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3/22/2025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Mastering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hyperlink" Target="https://www.computer.org/csdl/magazine/co/2012/02/mco2012020007/13rRUy08Mz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711966" cy="1700849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JavaScript</a:t>
            </a:r>
            <a:r>
              <a:rPr lang="en-US" sz="3600" dirty="0"/>
              <a:t> by Ved Antani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5" y="2431719"/>
            <a:ext cx="5435026" cy="839951"/>
          </a:xfrm>
        </p:spPr>
        <p:txBody>
          <a:bodyPr>
            <a:normAutofit/>
          </a:bodyPr>
          <a:lstStyle/>
          <a:p>
            <a:r>
              <a:rPr lang="en-US" sz="3200" dirty="0"/>
              <a:t>Opening and Introduction</a:t>
            </a:r>
          </a:p>
        </p:txBody>
      </p:sp>
      <p:pic>
        <p:nvPicPr>
          <p:cNvPr id="19" name="Picture Placeholder 18" descr="Close Up of a chess board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8434" r="18434"/>
          <a:stretch/>
        </p:blipFill>
        <p:spPr>
          <a:xfrm>
            <a:off x="6197600" y="574675"/>
            <a:ext cx="5445125" cy="57499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A1F15-7731-8DB1-C5C0-E738B282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34" y="913200"/>
            <a:ext cx="3393242" cy="4233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0D8DC-B05F-1809-F93C-F40B43E5FFDE}"/>
              </a:ext>
            </a:extLst>
          </p:cNvPr>
          <p:cNvSpPr txBox="1"/>
          <p:nvPr/>
        </p:nvSpPr>
        <p:spPr>
          <a:xfrm>
            <a:off x="0" y="0"/>
            <a:ext cx="12742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9670B-1028-753A-D921-BEE49DAB3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06" y="3030037"/>
            <a:ext cx="4726132" cy="371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22DE-504D-1B3E-270D-16F0338D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BE362004-FD6C-9D91-63AE-8F1B04F8AC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5" y="0"/>
            <a:ext cx="12191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19A85-7547-CC9D-1FE5-53853862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1.1 Little bit of History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5EC72-F745-4105-47E1-C29A78CE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DFA48-FF84-2622-81C7-69E11DAF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BB843-89FC-3AB1-1BF0-48282A6FB7A8}"/>
              </a:ext>
            </a:extLst>
          </p:cNvPr>
          <p:cNvSpPr txBox="1"/>
          <p:nvPr/>
        </p:nvSpPr>
        <p:spPr>
          <a:xfrm>
            <a:off x="6485" y="2918"/>
            <a:ext cx="187946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3EBE3B-7B79-B044-4D65-7E9F164ED8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295" y="1288569"/>
            <a:ext cx="6521979" cy="5158582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01C7B89C-03BF-C815-CF5B-CC3B6C8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06" y="3174476"/>
            <a:ext cx="6096000" cy="2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124F-8D04-6E9A-74B5-0E9963FD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24FD7BEF-F837-B3ED-9706-4EE9AED94A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B5981-6EBD-C5D4-B0A3-D837D478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1.2 How to Learn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73ABC-15BF-AA46-376A-B318C834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AE67D-F852-040F-2117-3AC60288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9FFB7-9E52-CB64-AFAD-1EF8B2127711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2CE77-9532-8415-7CEE-A39C40C57A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870" y="1141491"/>
            <a:ext cx="7595192" cy="540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DF550-F13A-DDDC-8D9A-460477CF1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28" y="2837467"/>
            <a:ext cx="4312384" cy="1482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E5FE1-F2CC-474F-51AD-E5184E4D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29" y="4485840"/>
            <a:ext cx="4312384" cy="16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9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60E8-F55B-93BA-BE65-07D44C3E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88BD2E62-284C-AD10-DBDC-5824E1C6D6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C1D28-5DE9-1F20-2ED8-C1A7B9BB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- 1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BBFF6-8269-C525-50D6-DE3ED162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F766C-12E8-0842-6627-92BF7FCB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1EE4D-F9FD-9B4B-6060-DF6176ECCBC4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329631-A444-818D-1284-C0D66B7F16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595" y="1109934"/>
            <a:ext cx="10155810" cy="5556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F56C2-2DF3-C1D7-71D4-B4EF31D7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15" y="4970511"/>
            <a:ext cx="5888188" cy="1287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3514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664DE-885B-BA25-779F-4165C612B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C7714358-B98D-83D4-A7BC-7226598697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DA4D9-1E5D-13F4-A1D1-5A28B575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- 2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7E8EE-06B8-8F54-6783-695457A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C573A-9661-AA72-CC03-D2758B4B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7D047-492E-8FF9-6C27-9AB16A54D284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21F6F-1BE8-3389-ACEA-34651CB7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203" y="1044550"/>
            <a:ext cx="9266566" cy="5602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3D9EB-8E22-FADA-F506-F125200C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87" y="2469126"/>
            <a:ext cx="3815405" cy="1371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Big Data Numbers Stock Illustrations – 5,999 Big Data Numbers Stock  Illustrations, Vectors &amp; Clipart - Dreamstime">
            <a:extLst>
              <a:ext uri="{FF2B5EF4-FFF2-40B4-BE49-F238E27FC236}">
                <a16:creationId xmlns:a16="http://schemas.microsoft.com/office/drawing/2014/main" id="{BAF1F374-6C87-79A4-95B8-BE25D9183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935" y="3373479"/>
            <a:ext cx="2940862" cy="1963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996B9-79A0-E9B7-963F-B0725AF7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B4007B59-73F9-FC5C-213A-6E3779247B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3DA94-8ED5-3D2F-A2E6-39177412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- 3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F45AC-6629-F039-A566-478E369C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73C82-6EDB-7FF7-BA3E-C03DA33B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68E8E-9529-AC92-C539-2794B2CDB4AB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1FD6F-89A7-BC79-ECDB-25F82CD546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484" y="1157963"/>
            <a:ext cx="9297994" cy="524283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28FFF5D-30D9-CCC6-1D76-AF3E38E4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60" y="3490111"/>
            <a:ext cx="2517592" cy="32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9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0D14-3C36-D213-B630-2E72A181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lue sky and clouds">
            <a:extLst>
              <a:ext uri="{FF2B5EF4-FFF2-40B4-BE49-F238E27FC236}">
                <a16:creationId xmlns:a16="http://schemas.microsoft.com/office/drawing/2014/main" id="{FB8C40F9-1FAB-6ABA-509E-13E32A637C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484" y="0"/>
            <a:ext cx="12191999" cy="693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B2BFA-A23E-F653-55BC-548CCB64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14" y="544786"/>
            <a:ext cx="10025631" cy="8363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ptos Narrow" panose="020B0004020202020204" pitchFamily="34" charset="0"/>
              </a:rPr>
              <a:t>Ch1 JavaScript Primer – 1.3 Hello World - 4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B74BF-27C9-3166-32BA-87F738A5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Mastering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9A9B5-45B9-4F88-9644-18F8C60C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41F2E-0884-D47E-6303-9BC24A86C816}"/>
              </a:ext>
            </a:extLst>
          </p:cNvPr>
          <p:cNvSpPr txBox="1"/>
          <p:nvPr/>
        </p:nvSpPr>
        <p:spPr>
          <a:xfrm>
            <a:off x="6485" y="1938"/>
            <a:ext cx="17469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007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69E5E0-F55B-7432-C2A1-6BBE4874BD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6E3"/>
              </a:clrFrom>
              <a:clrTo>
                <a:srgbClr val="FDF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3742" y="1109934"/>
            <a:ext cx="7814015" cy="5369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0E2646-320E-ED99-2271-BCBB4F062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757" y="4026604"/>
            <a:ext cx="2619527" cy="22019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B88F0-4715-D93B-3B3D-75BDEE1A8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955" y="1918029"/>
            <a:ext cx="2516590" cy="2022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087433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 design</Template>
  <TotalTime>688</TotalTime>
  <Words>87</Words>
  <Application>Microsoft Office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Aller</vt:lpstr>
      <vt:lpstr>72 Black</vt:lpstr>
      <vt:lpstr>Aptos Narrow</vt:lpstr>
      <vt:lpstr>Arial</vt:lpstr>
      <vt:lpstr>Calibri</vt:lpstr>
      <vt:lpstr>Courier New</vt:lpstr>
      <vt:lpstr>Open sans</vt:lpstr>
      <vt:lpstr>Segoe UI</vt:lpstr>
      <vt:lpstr>MinimalXOVTI</vt:lpstr>
      <vt:lpstr>Mastering JavaScript by Ved Antani</vt:lpstr>
      <vt:lpstr>Ch1 JavaScript Primer – 1.1 Little bit of History</vt:lpstr>
      <vt:lpstr>Ch1 JavaScript Primer – 1.2 How to Learn</vt:lpstr>
      <vt:lpstr>Ch1 JavaScript Primer – 1.3 Hello World - 1</vt:lpstr>
      <vt:lpstr>Ch1 JavaScript Primer – 1.3 Hello World - 2</vt:lpstr>
      <vt:lpstr>Ch1 JavaScript Primer – 1.3 Hello World - 3</vt:lpstr>
      <vt:lpstr>Ch1 JavaScript Primer – 1.3 Hello World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11</cp:revision>
  <dcterms:created xsi:type="dcterms:W3CDTF">2025-03-22T01:09:02Z</dcterms:created>
  <dcterms:modified xsi:type="dcterms:W3CDTF">2025-03-22T12:43:17Z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2025-03-22T01:14:39Z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e4a1ee39-5095-4754-8575-98eae5d35cff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